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75" r:id="rId4"/>
    <p:sldId id="276" r:id="rId5"/>
    <p:sldId id="277" r:id="rId6"/>
    <p:sldId id="257" r:id="rId7"/>
    <p:sldId id="259" r:id="rId8"/>
    <p:sldId id="263" r:id="rId9"/>
    <p:sldId id="261" r:id="rId10"/>
    <p:sldId id="260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4" r:id="rId19"/>
    <p:sldId id="272" r:id="rId20"/>
    <p:sldId id="273" r:id="rId21"/>
    <p:sldId id="279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3FCE4-40C7-43E1-87CE-FCB35D42997A}" type="datetimeFigureOut">
              <a:rPr lang="ru-RU" smtClean="0"/>
              <a:t>19.09.2016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9DF69-A801-4FB0-B13D-D0FC18F3A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84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9DF69-A801-4FB0-B13D-D0FC18F3A0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229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9DF69-A801-4FB0-B13D-D0FC18F3A0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9DF69-A801-4FB0-B13D-D0FC18F3A0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3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9DF69-A801-4FB0-B13D-D0FC18F3A0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62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9DF69-A801-4FB0-B13D-D0FC18F3A06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53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83D73-E46A-402E-B781-4A953EAE6CC2}" type="datetime1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8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CC38-0639-4B92-89C5-9B78A35FCF15}" type="datetime1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5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84870-7749-4071-85C1-3F6DFAC0A570}" type="datetime1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9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F19F-48D4-4BB0-BA72-E935C9C34368}" type="datetime1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4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5C6C-F4DF-438A-8919-BB9C7777BE28}" type="datetime1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2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8084-2763-4825-87D6-B495BEB2EDE7}" type="datetime1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F425-C41E-49D9-A02B-CAD8F82A25C0}" type="datetime1">
              <a:rPr lang="en-US" smtClean="0"/>
              <a:t>9/19/2016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A3C0-5D4F-4842-8422-892AD23FB41C}" type="datetime1">
              <a:rPr lang="en-US" smtClean="0"/>
              <a:t>9/19/2016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0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F1C61-A8E3-4F85-909C-2F1D16E5EF49}" type="datetime1">
              <a:rPr lang="en-US" smtClean="0"/>
              <a:t>9/19/2016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16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E521-3223-4F01-BF28-C36403DA90DB}" type="datetime1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AF7D1-7A6A-4BA4-BAE7-6B53E1CEE703}" type="datetime1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9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145FC-5F8B-4562-A32F-0754773943A9}" type="datetime1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9F85E-82C8-4C86-8A12-ABE395E55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2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36346"/>
            <a:ext cx="9144000" cy="2387600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НАГЛДЯНЫЙ МАТЕРИАЛ К ТЕМЕ 1</a:t>
            </a:r>
            <a:endParaRPr lang="en-US" b="1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19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21" y="0"/>
            <a:ext cx="9395758" cy="6357658"/>
          </a:xfrm>
          <a:prstGeom prst="rect">
            <a:avLst/>
          </a:prstGeom>
        </p:spPr>
      </p:pic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09143" y="6396466"/>
            <a:ext cx="334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Работа из школы Баухауз 1920 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8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07" y="0"/>
            <a:ext cx="8882929" cy="63159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9143" y="6396466"/>
            <a:ext cx="15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Яндекс 1998 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9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321" y="0"/>
            <a:ext cx="4114079" cy="6356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9143" y="6396466"/>
            <a:ext cx="15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Яндекс 2000 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0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82" y="0"/>
            <a:ext cx="7527636" cy="63514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9143" y="6396466"/>
            <a:ext cx="228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Яндекс, конец 2000 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6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12" y="-6881"/>
            <a:ext cx="9944976" cy="6363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9143" y="6396466"/>
            <a:ext cx="158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Яндек</a:t>
            </a:r>
            <a:r>
              <a:rPr lang="en-US" dirty="0"/>
              <a:t>c 2004 </a:t>
            </a:r>
            <a:r>
              <a:rPr lang="ru-RU" dirty="0"/>
              <a:t>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3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6" y="52523"/>
            <a:ext cx="11396749" cy="63038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9143" y="6396466"/>
            <a:ext cx="158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Яндек</a:t>
            </a:r>
            <a:r>
              <a:rPr lang="en-US" dirty="0"/>
              <a:t>c 2008 </a:t>
            </a:r>
            <a:r>
              <a:rPr lang="ru-RU" dirty="0"/>
              <a:t>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89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72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9143" y="6396466"/>
            <a:ext cx="158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Яндек</a:t>
            </a:r>
            <a:r>
              <a:rPr lang="en-US" dirty="0"/>
              <a:t>c 2013 </a:t>
            </a:r>
            <a:r>
              <a:rPr lang="ru-RU" dirty="0"/>
              <a:t>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17" y="17493"/>
            <a:ext cx="8504966" cy="6338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9143" y="6396466"/>
            <a:ext cx="158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Яндек</a:t>
            </a:r>
            <a:r>
              <a:rPr lang="en-US" dirty="0"/>
              <a:t>c 2016 </a:t>
            </a:r>
            <a:r>
              <a:rPr lang="ru-RU" dirty="0"/>
              <a:t>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37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8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" y="306174"/>
            <a:ext cx="10185862" cy="56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0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0" y="1645919"/>
            <a:ext cx="10234720" cy="35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7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93" y="431505"/>
            <a:ext cx="7542414" cy="532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56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113"/>
            <a:ext cx="12192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0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090"/>
            <a:ext cx="12192000" cy="55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7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4" y="980902"/>
            <a:ext cx="10520452" cy="48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8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59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488" y="6272585"/>
            <a:ext cx="272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Вакх и Ариадна — Тициан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491"/>
            <a:ext cx="1219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8183" y="5860473"/>
            <a:ext cx="207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Герника — Пикассо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9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70" y="0"/>
            <a:ext cx="6703972" cy="6721475"/>
          </a:xfrm>
          <a:prstGeom prst="rect">
            <a:avLst/>
          </a:prstGeom>
        </p:spPr>
      </p:pic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3550" y="2991405"/>
            <a:ext cx="2310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Эволюция логотипа </a:t>
            </a:r>
            <a:endParaRPr lang="ru-RU" dirty="0" smtClean="0"/>
          </a:p>
          <a:p>
            <a:r>
              <a:rPr lang="ru-RU" dirty="0" smtClean="0"/>
              <a:t>“</a:t>
            </a:r>
            <a:r>
              <a:rPr lang="ru-RU" dirty="0"/>
              <a:t>Bell Systems” </a:t>
            </a:r>
            <a:endParaRPr lang="ru-RU" dirty="0" smtClean="0"/>
          </a:p>
          <a:p>
            <a:r>
              <a:rPr lang="ru-RU" dirty="0" smtClean="0"/>
              <a:t>с </a:t>
            </a:r>
            <a:r>
              <a:rPr lang="ru-RU" dirty="0"/>
              <a:t>первого по текущий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4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67" y="517782"/>
            <a:ext cx="5856830" cy="5872123"/>
          </a:xfrm>
        </p:spPr>
      </p:pic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3550" y="2991405"/>
            <a:ext cx="193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Логотип </a:t>
            </a:r>
            <a:r>
              <a:rPr lang="en-US" dirty="0"/>
              <a:t>ABC 1962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8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11" y="0"/>
            <a:ext cx="4659668" cy="6356350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550" y="2991405"/>
            <a:ext cx="24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Обложка атласа 1884 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5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00" y="0"/>
            <a:ext cx="4965898" cy="6356350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курс WEB ДИЗАЙН, группа 16-24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550" y="2991405"/>
            <a:ext cx="171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Реклама 1936 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18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213</Words>
  <Application>Microsoft Office PowerPoint</Application>
  <PresentationFormat>Widescreen</PresentationFormat>
  <Paragraphs>44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Open Sans Condensed</vt:lpstr>
      <vt:lpstr>Office Theme</vt:lpstr>
      <vt:lpstr>НАГЛДЯНЫЙ МАТЕРИАЛ К ТЕМЕ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КРАТКАЯ ИСТОРИЯ ГРАФИЧЕСКОГО ДИЗАЙНА</dc:title>
  <dc:creator>Александр Б.</dc:creator>
  <cp:lastModifiedBy>Александр Б.</cp:lastModifiedBy>
  <cp:revision>4</cp:revision>
  <dcterms:created xsi:type="dcterms:W3CDTF">2016-09-18T08:14:00Z</dcterms:created>
  <dcterms:modified xsi:type="dcterms:W3CDTF">2016-09-19T08:45:49Z</dcterms:modified>
</cp:coreProperties>
</file>